
<file path=[Content_Types].xml><?xml version="1.0" encoding="utf-8"?>
<Types xmlns="http://schemas.openxmlformats.org/package/2006/content-types">
  <Override ContentType="application/vnd.openxmlformats-officedocument.presentationml.slideMaster+xml" PartName="/ppt/slideMasters/slideMaster1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viewProps+xml" PartName="/ppt/viewProps.xml"/>
  <Override ContentType="application/vnd.openxmlformats-package.core-properties+xml" PartName="/docProps/core.xml"/>
  <Default ContentType="image/png" Extension="png"/>
  <Override ContentType="application/vnd.openxmlformats-officedocument.presentationml.slide+xml" PartName="/ppt/slides/slide1.xml"/>
</Types>
</file>

<file path=_rels/.rels><?xml version="1.0" encoding="UTF-8" standalone="yes" ?>
<Relationships xmlns="http://schemas.openxmlformats.org/package/2006/relationships">
  <Relationship Id="rId3" Target="docProps/core.xml" Type="http://schemas.openxmlformats.org/package/2006/relationships/metadata/core-properties"/>
  <Relationship Id="rId2" Target="docProps/thumbnail.jpeg" Type="http://schemas.openxmlformats.org/package/2006/relationships/metadata/thumbnail"/>
  <Relationship Id="rId1" Target="ppt/presentation.xml" Type="http://schemas.openxmlformats.org/officeDocument/2006/relationships/officeDocument"/>
  <Relationship Id="rId4" Target="docProps/app.xml" Type="http://schemas.openxmlformats.org/officeDocument/2006/relationships/extended-properties"/>
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saveSubsetFonts="1">
  <p:sldMasterIdLst>
    <p:sldMasterId id="2147483648" r:id="rId1"/>
  </p:sldMasterIdLst>
  <p:sldIdLst>
    <p:sldId id="257" r:id="rId7"/>
  </p:sldIdLst>
  <p:sldSz cx="9144000" cy="6858000" type="screen4x3"/>
  <p:notesSz cx="6858000" cy="9144000"/>
  <p:defaultTextStyle>
    <a:defPPr>
      <a:defRPr lang="en-US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p="http://schemas.openxmlformats.org/presentationml/2006/main" xmlns:a="http://schemas.openxmlformats.org/drawingml/2006/main" xmlns:r="http://schemas.openxmlformats.org/officeDocument/2006/relationships" lastView="sldThumbnailView">
  <p:normalViewPr showOutlineIcons="0">
    <p:restoredLeft sz="15620"/>
    <p:restoredTop sz="94660"/>
  </p:normalViewPr>
  <p:slideViewPr>
    <p:cSldViewPr>
      <p:cViewPr varScale="1">
        <p:scale>
          <a:sx d="100" n="108"/>
          <a:sy d="100" n="108"/>
        </p:scale>
        <p:origin x="-1116" y="-78"/>
      </p:cViewPr>
      <p:guideLst>
        <p:guide orient="horz" pos="2160"/>
        <p:guide pos="2880"/>
      </p:guideLst>
    </p:cSldViewPr>
  </p:slideViewPr>
  <p:notesTextViewPr>
    <p:cViewPr>
      <p:scale>
        <a:sx d="100" n="100"/>
        <a:sy d="100" n="100"/>
      </p:scale>
      <p:origin x="0" y="0"/>
    </p:cViewPr>
  </p:notesTextViewPr>
  <p:gridSpacing cx="78028800" cy="78028800"/>
</p:viewPr>
</file>

<file path=ppt/_rels/presentation.xml.rels><?xml version="1.0" encoding="UTF-8" standalone="yes" ?>
<Relationships xmlns="http://schemas.openxmlformats.org/package/2006/relationships">
  <Relationship Id="rId3" Target="viewProps.xml" Type="http://schemas.openxmlformats.org/officeDocument/2006/relationships/viewProps"/>
  <Relationship Id="rId2" Target="presProps.xml" Type="http://schemas.openxmlformats.org/officeDocument/2006/relationships/presProps"/>
  <Relationship Id="rId1" Target="slideMasters/slideMaster1.xml" Type="http://schemas.openxmlformats.org/officeDocument/2006/relationships/slideMaster"/>
  <Relationship Id="rId5" Target="tableStyles.xml" Type="http://schemas.openxmlformats.org/officeDocument/2006/relationships/tableStyles"/>
  <Relationship Id="rId4" Target="theme/theme1.xml" Type="http://schemas.openxmlformats.org/officeDocument/2006/relationships/theme"/>
  <Relationship Id="rId7" Target="slides/slide1.xml" Type="http://schemas.openxmlformats.org/officeDocument/2006/relationships/slide"/>
</Relationships>
</file>

<file path=ppt/slideLayouts/_rels/slideLayout1.xml.rels><?xml version="1.0" encoding="UTF-8" standalone="yes" ?>
<Relationships xmlns="http://schemas.openxmlformats.org/package/2006/relationships">
  <Relationship Id="rId1" Target="../slideMasters/slideMaster1.xml" Type="http://schemas.openxmlformats.org/officeDocument/2006/relationships/slideMaster"/>
</Relationships>
</file>

<file path=ppt/slideLayouts/_rels/slideLayout2.xml.rels><?xml version="1.0" encoding="UTF-8" standalone="yes" ?>
<Relationships xmlns="http://schemas.openxmlformats.org/package/2006/relationships">
  <Relationship Id="rId1" Target="../slideMasters/slideMaster1.xml" Type="http://schemas.openxmlformats.org/officeDocument/2006/relationships/slideMaster"/>
</Relationships>
</file>

<file path=ppt/slideLayouts/_rels/slideLayout3.xml.rels><?xml version="1.0" encoding="UTF-8" standalone="yes" ?>
<Relationships xmlns="http://schemas.openxmlformats.org/package/2006/relationships">
  <Relationship Id="rId1" Target="../slideMasters/slideMaster1.xml" Type="http://schemas.openxmlformats.org/officeDocument/2006/relationships/slideMaster"/>
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dirty="0" lang="en-US" smtClean="0"/>
              <a:t>Click to edit Master title style</a:t>
            </a:r>
            <a:endParaRPr dirty="0" lang="en-US"/>
          </a:p>
        </p:txBody>
      </p:sp>
      <p:sp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idx="10" sz="half" type="dt"/>
          </p:nvPr>
        </p:nvSpPr>
        <p:spPr/>
        <p:txBody>
          <a:bodyPr/>
          <a:lstStyle/>
          <a:p>
            <a:fld id="{A0FF0256-A1CB-4F00-90AA-E7FD18AD12DB}" type="datetimeFigureOut">
              <a:rPr lang="en-US" smtClean="0"/>
              <a:t>4/23/2009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idx="11" sz="quarter" type="ft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idx="12" sz="quarter" type="sldNum"/>
          </p:nvPr>
        </p:nvSpPr>
        <p:spPr/>
        <p:txBody>
          <a:bodyPr/>
          <a:lstStyle/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 ?>
<Relationships xmlns="http://schemas.openxmlformats.org/package/2006/relationships">
  <Relationship Id="rId3" Target="../slideLayouts/slideLayout3.xml" Type="http://schemas.openxmlformats.org/officeDocument/2006/relationships/slideLayout"/>
  <Relationship Id="rId2" Target="../slideLayouts/slideLayout2.xml" Type="http://schemas.openxmlformats.org/officeDocument/2006/relationships/slideLayout"/>
  <Relationship Id="rId1" Target="../slideLayouts/slideLayout1.xml" Type="http://schemas.openxmlformats.org/officeDocument/2006/relationships/slideLayout"/>
  <Relationship Id="rId4" Target="../theme/theme1.xml" Type="http://schemas.openxmlformats.org/officeDocument/2006/relationships/theme"/>
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 bIns="45720" lIns="91440" rIns="91440" rtlCol="0" tIns="45720" vert="horz">
            <a:normAutofit/>
          </a:bodyPr>
          <a:lstStyle/>
          <a:p>
            <a:r>
              <a:rPr dirty="0" lang="en-US" smtClean="0"/>
              <a:t>Click to edit Master title style</a:t>
            </a:r>
            <a:endParaRPr dirty="0" lang="en-US"/>
          </a:p>
        </p:txBody>
      </p:sp>
      <p:sp>
        <p:nvSpPr>
          <p:cNvPr id="3" name="Text Placeholder 2"/>
          <p:cNvSpPr>
            <a:spLocks noGrp="1"/>
          </p:cNvSpPr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bIns="45720" lIns="91440" rIns="91440" rtlCol="0" tIns="45720"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idx="2" sz="half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F0256-A1CB-4F00-90AA-E7FD18AD12DB}" type="datetimeFigureOut">
              <a:rPr lang="en-US" smtClean="0"/>
              <a:t>4/23/2009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idx="3" sz="quarter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idx="4" sz="quarter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anchor="ctr" bIns="45720" lIns="91440" rIns="91440" rtlCol="0" tIns="45720" vert="horz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99869-6127-41CD-87BA-A95A7558650C}" type="slidenum">
              <a:rPr lang="en-US" smtClean="0"/>
              <a:t>‹#›</a:t>
            </a:fld>
            <a:endParaRPr lang="en-US"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1"/>
    <p:sldLayoutId id="2147483650" r:id="rId2"/>
    <p:sldLayoutId id="2147483655" r:id="rId3"/>
  </p:sldLayoutIdLst>
  <p:txStyles>
    <p:titleStyle>
      <a:lvl1pPr algn="ctr" defTabSz="914400" eaLnBrk="1" hangingPunct="1" latinLnBrk="0" rtl="0">
        <a:spcBef>
          <a:spcPct val="0"/>
        </a:spcBef>
        <a:buNone/>
        <a:defRPr kern="1200"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algn="l" defTabSz="914400" eaLnBrk="1" hangingPunct="1" indent="-342900" latinLnBrk="0" marL="342900" rtl="0">
        <a:spcBef>
          <a:spcPct val="20000"/>
        </a:spcBef>
        <a:buFont charset="0" pitchFamily="34" typeface="Arial"/>
        <a:buChar char="•"/>
        <a:defRPr kern="1200" sz="32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indent="-285750" latinLnBrk="0" marL="742950" rtl="0">
        <a:spcBef>
          <a:spcPct val="20000"/>
        </a:spcBef>
        <a:buFont charset="0" pitchFamily="34" typeface="Arial"/>
        <a:buChar char="–"/>
        <a:defRPr kern="1200" sz="2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indent="-228600" latinLnBrk="0" marL="1143000" rtl="0">
        <a:spcBef>
          <a:spcPct val="20000"/>
        </a:spcBef>
        <a:buFont charset="0" pitchFamily="34" typeface="Arial"/>
        <a:buChar char="•"/>
        <a:defRPr kern="1200" sz="24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indent="-228600" latinLnBrk="0" marL="1600200" rtl="0">
        <a:spcBef>
          <a:spcPct val="20000"/>
        </a:spcBef>
        <a:buFont charset="0" pitchFamily="34" typeface="Arial"/>
        <a:buChar char="–"/>
        <a:defRPr kern="1200" sz="20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indent="-228600" latinLnBrk="0" marL="2057400" rtl="0">
        <a:spcBef>
          <a:spcPct val="20000"/>
        </a:spcBef>
        <a:buFont charset="0" pitchFamily="34" typeface="Arial"/>
        <a:buChar char="»"/>
        <a:defRPr kern="1200" sz="20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indent="-228600" latinLnBrk="0" marL="25146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indent="-228600" latinLnBrk="0" marL="29718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indent="-228600" latinLnBrk="0" marL="34290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indent="-228600" latinLnBrk="0" marL="3886200" rtl="0">
        <a:spcBef>
          <a:spcPct val="20000"/>
        </a:spcBef>
        <a:buFont charset="0" pitchFamily="34" typeface="Arial"/>
        <a:buChar char="•"/>
        <a:defRPr kern="1200"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algn="l" defTabSz="914400" eaLnBrk="1" hangingPunct="1" latinLnBrk="0" marL="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1pPr>
      <a:lvl2pPr algn="l" defTabSz="914400" eaLnBrk="1" hangingPunct="1" latinLnBrk="0" marL="457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2pPr>
      <a:lvl3pPr algn="l" defTabSz="914400" eaLnBrk="1" hangingPunct="1" latinLnBrk="0" marL="914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3pPr>
      <a:lvl4pPr algn="l" defTabSz="914400" eaLnBrk="1" hangingPunct="1" latinLnBrk="0" marL="1371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4pPr>
      <a:lvl5pPr algn="l" defTabSz="914400" eaLnBrk="1" hangingPunct="1" latinLnBrk="0" marL="18288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5pPr>
      <a:lvl6pPr algn="l" defTabSz="914400" eaLnBrk="1" hangingPunct="1" latinLnBrk="0" marL="22860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6pPr>
      <a:lvl7pPr algn="l" defTabSz="914400" eaLnBrk="1" hangingPunct="1" latinLnBrk="0" marL="27432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7pPr>
      <a:lvl8pPr algn="l" defTabSz="914400" eaLnBrk="1" hangingPunct="1" latinLnBrk="0" marL="32004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8pPr>
      <a:lvl9pPr algn="l" defTabSz="914400" eaLnBrk="1" hangingPunct="1" latinLnBrk="0" marL="3657600" rtl="0">
        <a:defRPr kern="1200"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a660ab4ee03b3ef61b6c52f74524abcc.png" descr="a660ab4ee03b3ef61b6c52f74524abcc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" y="1270"/>
            <a:ext cx="5343111" cy="6506654"/>
          </a:xfrm>
          <a:prstGeom prst="rect"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algn="ctr" cap="flat" cmpd="sng" w="9525">
          <a:solidFill>
            <a:schemeClr val="phClr">
              <a:shade val="95000"/>
              <a:satMod val="105000"/>
            </a:schemeClr>
          </a:solidFill>
          <a:prstDash val="solid"/>
        </a:ln>
        <a:ln algn="ctr" cap="flat" cmpd="sng" w="25400">
          <a:solidFill>
            <a:schemeClr val="phClr"/>
          </a:solidFill>
          <a:prstDash val="solid"/>
        </a:ln>
        <a:ln algn="ctr" cap="flat" cmpd="sng"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baseType="lpstr" size="1">
      <vt:lpstr>Office Theme</vt:lpstr>
    </vt:vector>
  </TitlesOfParts>
  <LinksUpToDate>false</LinksUpToDate>
  <SharedDoc>false</SharedDoc>
  <HyperlinksChanged>false</HyperlinksChanged>
  <AppVersion>12.0000</AppVersion>
  <Company>Alteryx,Inc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Eric Soden</dc:creator>
  <cp:lastModifiedBy>Eric Soden</cp:lastModifiedBy>
  <dc:description>SRC Composer Report</dc:description>
  <cp:revision>1</cp:revision>
</cp:coreProperties>
</file>

<file path=ppt\slides\_rels\slide1.xml.rels><?xml version="1.0" encoding="UTF-8" standalone="yes" 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</file>